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E76E42-92CA-4DDD-955A-2C6D44E17C16}"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76E42-92CA-4DDD-955A-2C6D44E17C16}"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76E42-92CA-4DDD-955A-2C6D44E17C16}"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76E42-92CA-4DDD-955A-2C6D44E17C16}"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E76E42-92CA-4DDD-955A-2C6D44E17C16}"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E76E42-92CA-4DDD-955A-2C6D44E17C16}" type="datetimeFigureOut">
              <a:rPr lang="en-US" smtClean="0"/>
              <a:pPr/>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E76E42-92CA-4DDD-955A-2C6D44E17C16}" type="datetimeFigureOut">
              <a:rPr lang="en-US" smtClean="0"/>
              <a:pPr/>
              <a:t>9/4/2019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E76E42-92CA-4DDD-955A-2C6D44E17C16}" type="datetimeFigureOut">
              <a:rPr lang="en-US" smtClean="0"/>
              <a:pPr/>
              <a:t>9/4/2019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E76E42-92CA-4DDD-955A-2C6D44E17C16}" type="datetimeFigureOut">
              <a:rPr lang="en-US" smtClean="0"/>
              <a:pPr/>
              <a:t>9/4/2019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E76E42-92CA-4DDD-955A-2C6D44E17C16}" type="datetimeFigureOut">
              <a:rPr lang="en-US" smtClean="0"/>
              <a:pPr/>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E76E42-92CA-4DDD-955A-2C6D44E17C16}" type="datetimeFigureOut">
              <a:rPr lang="en-US" smtClean="0"/>
              <a:pPr/>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A3F14-CCD4-4856-B4A0-7E5C5772CE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76E42-92CA-4DDD-955A-2C6D44E17C16}" type="datetimeFigureOut">
              <a:rPr lang="en-US" smtClean="0"/>
              <a:pPr/>
              <a:t>9/4/2019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A3F14-CCD4-4856-B4A0-7E5C5772CE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066800"/>
          </a:xfrm>
        </p:spPr>
        <p:txBody>
          <a:bodyPr>
            <a:normAutofit fontScale="90000"/>
          </a:bodyPr>
          <a:lstStyle/>
          <a:p>
            <a:r>
              <a:rPr lang="en-US" dirty="0" smtClean="0"/>
              <a:t>Inter-stellar dust hypothesis of Otto Schmidt</a:t>
            </a:r>
            <a:endParaRPr lang="en-US" dirty="0"/>
          </a:p>
        </p:txBody>
      </p:sp>
      <p:sp>
        <p:nvSpPr>
          <p:cNvPr id="3" name="Subtitle 2"/>
          <p:cNvSpPr>
            <a:spLocks noGrp="1"/>
          </p:cNvSpPr>
          <p:nvPr>
            <p:ph type="subTitle" idx="1"/>
          </p:nvPr>
        </p:nvSpPr>
        <p:spPr>
          <a:xfrm>
            <a:off x="304800" y="1371600"/>
            <a:ext cx="8458200" cy="5105400"/>
          </a:xfrm>
        </p:spPr>
        <p:txBody>
          <a:bodyPr>
            <a:normAutofit fontScale="92500" lnSpcReduction="20000"/>
          </a:bodyPr>
          <a:lstStyle/>
          <a:p>
            <a:pPr>
              <a:buFont typeface="Wingdings" pitchFamily="2" charset="2"/>
              <a:buChar char="Ø"/>
            </a:pPr>
            <a:r>
              <a:rPr lang="en-US" dirty="0" smtClean="0">
                <a:solidFill>
                  <a:schemeClr val="tx1"/>
                </a:solidFill>
              </a:rPr>
              <a:t>Otto Schmidt a Russian scientist, proposed his ‘Inter-stellar dust hypothesis’ in 1943 to explain the complex problems of the origin and characteristics of the solar system and the earth.</a:t>
            </a:r>
          </a:p>
          <a:p>
            <a:pPr>
              <a:buFont typeface="Wingdings" pitchFamily="2" charset="2"/>
              <a:buChar char="Ø"/>
            </a:pPr>
            <a:r>
              <a:rPr lang="en-US" dirty="0" smtClean="0">
                <a:solidFill>
                  <a:schemeClr val="tx1"/>
                </a:solidFill>
              </a:rPr>
              <a:t>The most outstanding characteristic feature of this hypothesis is that the earth and solar system have taken to have been formed from gas and dust particles.</a:t>
            </a:r>
          </a:p>
          <a:p>
            <a:pPr>
              <a:buFont typeface="Wingdings" pitchFamily="2" charset="2"/>
              <a:buChar char="Ø"/>
            </a:pPr>
            <a:r>
              <a:rPr lang="en-US" dirty="0" smtClean="0">
                <a:solidFill>
                  <a:schemeClr val="tx1"/>
                </a:solidFill>
              </a:rPr>
              <a:t>The scientific researches about the universe have given ample evidence of the presence of ‘dark matter’ in the form of gas and dust particles known as ‘ gas and dust cloud’ in the universe. </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a:t>
            </a:r>
            <a:endParaRPr lang="en-US" dirty="0"/>
          </a:p>
        </p:txBody>
      </p:sp>
      <p:sp>
        <p:nvSpPr>
          <p:cNvPr id="3" name="Content Placeholder 2"/>
          <p:cNvSpPr>
            <a:spLocks noGrp="1"/>
          </p:cNvSpPr>
          <p:nvPr>
            <p:ph idx="1"/>
          </p:nvPr>
        </p:nvSpPr>
        <p:spPr>
          <a:xfrm>
            <a:off x="304800" y="1600200"/>
            <a:ext cx="8534400" cy="4525963"/>
          </a:xfrm>
        </p:spPr>
        <p:txBody>
          <a:bodyPr>
            <a:normAutofit fontScale="25000" lnSpcReduction="20000"/>
          </a:bodyPr>
          <a:lstStyle/>
          <a:p>
            <a:pPr>
              <a:buFont typeface="Wingdings" pitchFamily="2" charset="2"/>
              <a:buChar char="Ø"/>
            </a:pPr>
            <a:r>
              <a:rPr lang="en-US" dirty="0" smtClean="0"/>
              <a:t> </a:t>
            </a:r>
            <a:r>
              <a:rPr lang="en-US" sz="9600" dirty="0" smtClean="0"/>
              <a:t>Schmidt assumed that these cloud and dust particles might have been formed from the matter coming out of the star and meteors.</a:t>
            </a:r>
          </a:p>
          <a:p>
            <a:pPr>
              <a:buFont typeface="Wingdings" pitchFamily="2" charset="2"/>
              <a:buChar char="Ø"/>
            </a:pPr>
            <a:r>
              <a:rPr lang="en-US" sz="9600" dirty="0" smtClean="0"/>
              <a:t>According to the ‘interstellar dust hypothesis’ our sun during its ‘galactic revolution’ capture the dark matter of the universe.</a:t>
            </a:r>
          </a:p>
          <a:p>
            <a:pPr>
              <a:buFont typeface="Wingdings" pitchFamily="2" charset="2"/>
              <a:buChar char="Ø"/>
            </a:pPr>
            <a:r>
              <a:rPr lang="en-US" sz="9600" dirty="0" smtClean="0"/>
              <a:t>The dark matter of gaseous cloud and dust particles had their own angular momentum (the quantity of rotation of a body, which is the product of its moment of inertia and its angular velocity,- the rate of change of angular position of a rotating body).</a:t>
            </a:r>
          </a:p>
          <a:p>
            <a:pPr>
              <a:buFont typeface="Wingdings" pitchFamily="2" charset="2"/>
              <a:buChar char="Ø"/>
            </a:pPr>
            <a:r>
              <a:rPr lang="en-US" sz="9600" dirty="0" smtClean="0"/>
              <a:t>The dark matter after being attracted by the sun during its ‘galactic revolution’ started revolving around the primitive  rotating sun. These dark matter were called interstellar dust by Schmidt. </a:t>
            </a:r>
            <a:endParaRPr lang="en-US" sz="9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buFont typeface="Wingdings" pitchFamily="2" charset="2"/>
              <a:buChar char="Ø"/>
            </a:pPr>
            <a:r>
              <a:rPr lang="en-US" sz="2400" dirty="0" smtClean="0"/>
              <a:t>It may be pointed out that in the beginning the gaseous cloud and dust particles were not well arranged and stabilized and hence these were revolving  the sun separately.</a:t>
            </a:r>
            <a:endParaRPr lang="en-US" sz="2400" dirty="0"/>
          </a:p>
        </p:txBody>
      </p:sp>
      <p:sp>
        <p:nvSpPr>
          <p:cNvPr id="3" name="Content Placeholder 2"/>
          <p:cNvSpPr>
            <a:spLocks noGrp="1"/>
          </p:cNvSpPr>
          <p:nvPr>
            <p:ph idx="1"/>
          </p:nvPr>
        </p:nvSpPr>
        <p:spPr>
          <a:xfrm>
            <a:off x="457200" y="1447800"/>
            <a:ext cx="8229600" cy="5181600"/>
          </a:xfrm>
        </p:spPr>
        <p:txBody>
          <a:bodyPr>
            <a:normAutofit lnSpcReduction="10000"/>
          </a:bodyPr>
          <a:lstStyle/>
          <a:p>
            <a:pPr>
              <a:buFont typeface="Wingdings" pitchFamily="2" charset="2"/>
              <a:buChar char="Ø"/>
            </a:pPr>
            <a:r>
              <a:rPr lang="en-US" sz="2400" dirty="0" smtClean="0"/>
              <a:t>Thus, the dust particles after being combined and condensed were changed into a flat disc which started revolving around the sun.</a:t>
            </a:r>
          </a:p>
          <a:p>
            <a:pPr>
              <a:buFont typeface="Wingdings" pitchFamily="2" charset="2"/>
              <a:buChar char="Ø"/>
            </a:pPr>
            <a:r>
              <a:rPr lang="en-US" sz="2400" dirty="0" smtClean="0"/>
              <a:t>It may be pointed out that flat disc of capture dark matter started revolving around the sun under the combined impact of three types of motions:-1) The rotational motion of sun itself. 2) Gravitational force exerted by the sun on the disc of dark matter. 3) The angular momentum of the dark matter of the disc.</a:t>
            </a:r>
          </a:p>
          <a:p>
            <a:pPr>
              <a:buFont typeface="Wingdings" pitchFamily="2" charset="2"/>
              <a:buChar char="Ø"/>
            </a:pPr>
            <a:r>
              <a:rPr lang="en-US" sz="2400" dirty="0" smtClean="0"/>
              <a:t>Thus, under the combined impact of these three types of motions each and every particles of dark matter of the universe started redistributing itself on the basis of mass, density, dimension and the existing amount of centrifugal force and centripetal force.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Ø"/>
            </a:pPr>
            <a:r>
              <a:rPr lang="en-US" sz="2800" dirty="0" smtClean="0"/>
              <a:t>The intense heat of the sun dispersed the gaseous particles toward the margins of the disc.</a:t>
            </a:r>
            <a:endParaRPr lang="en-US" sz="2800" dirty="0"/>
          </a:p>
        </p:txBody>
      </p:sp>
      <p:sp>
        <p:nvSpPr>
          <p:cNvPr id="3" name="Content Placeholder 2"/>
          <p:cNvSpPr>
            <a:spLocks noGrp="1"/>
          </p:cNvSpPr>
          <p:nvPr>
            <p:ph idx="1"/>
          </p:nvPr>
        </p:nvSpPr>
        <p:spPr>
          <a:xfrm>
            <a:off x="457200" y="1295400"/>
            <a:ext cx="8229600" cy="4830763"/>
          </a:xfrm>
        </p:spPr>
        <p:txBody>
          <a:bodyPr>
            <a:noAutofit/>
          </a:bodyPr>
          <a:lstStyle/>
          <a:p>
            <a:pPr>
              <a:buFont typeface="Wingdings" pitchFamily="2" charset="2"/>
              <a:buChar char="Ø"/>
            </a:pPr>
            <a:r>
              <a:rPr lang="en-US" sz="2800" dirty="0" smtClean="0"/>
              <a:t>With the passage of time these embryos ( the early stage of development before birth) capture more and more matter and thus grew in size to become asteroids.</a:t>
            </a:r>
          </a:p>
          <a:p>
            <a:pPr>
              <a:buFont typeface="Wingdings" pitchFamily="2" charset="2"/>
              <a:buChar char="Ø"/>
            </a:pPr>
            <a:r>
              <a:rPr lang="en-US" sz="2800" dirty="0" smtClean="0"/>
              <a:t>These asteroids further grew in size due to continuous accretion (Growth or increase by the gradual accumulation of additional layers of matter) of nearby matter around them and thus they become planets. Some matter still remained in the disc after the formation of the planets. These matter condensed to form satellites of the planets.</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Fig.</a:t>
            </a:r>
            <a:endParaRPr lang="en-US" dirty="0"/>
          </a:p>
        </p:txBody>
      </p:sp>
      <p:pic>
        <p:nvPicPr>
          <p:cNvPr id="1026" name="Picture 2" descr="C:\Users\Tech\Documents\IMG_20190904_140515.jpg"/>
          <p:cNvPicPr>
            <a:picLocks noGrp="1" noChangeAspect="1" noChangeArrowheads="1"/>
          </p:cNvPicPr>
          <p:nvPr>
            <p:ph idx="1"/>
          </p:nvPr>
        </p:nvPicPr>
        <p:blipFill>
          <a:blip r:embed="rId2" cstate="print"/>
          <a:srcRect/>
          <a:stretch>
            <a:fillRect/>
          </a:stretch>
        </p:blipFill>
        <p:spPr bwMode="auto">
          <a:xfrm>
            <a:off x="965200" y="1143000"/>
            <a:ext cx="7213600" cy="55626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505</Words>
  <Application>Microsoft Office PowerPoint</Application>
  <PresentationFormat>On-screen Show (4:3)</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Inter-stellar dust hypothesis of Otto Schmidt</vt:lpstr>
      <vt:lpstr>Facts</vt:lpstr>
      <vt:lpstr>It may be pointed out that in the beginning the gaseous cloud and dust particles were not well arranged and stabilized and hence these were revolving  the sun separately.</vt:lpstr>
      <vt:lpstr>The intense heat of the sun dispersed the gaseous particles toward the margins of the disc.</vt:lpstr>
      <vt:lpstr>Fig.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Inter-stellar dust hypothesis of Otto Schmidt</dc:title>
  <dc:creator>Tech</dc:creator>
  <cp:lastModifiedBy>Tech</cp:lastModifiedBy>
  <cp:revision>13</cp:revision>
  <dcterms:created xsi:type="dcterms:W3CDTF">2019-09-04T07:10:01Z</dcterms:created>
  <dcterms:modified xsi:type="dcterms:W3CDTF">2019-09-04T08:50:26Z</dcterms:modified>
</cp:coreProperties>
</file>